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8AA57-7829-482B-B6B6-5FC41E2FB971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3DD797-3486-47EE-8EA8-A26665F915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DD797-3486-47EE-8EA8-A26665F915F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DD797-3486-47EE-8EA8-A26665F915F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DD797-3486-47EE-8EA8-A26665F915F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DD797-3486-47EE-8EA8-A26665F915F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DD797-3486-47EE-8EA8-A26665F915F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DE574-E2AB-4644-AF11-A3A45F5CB272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B64B9-FEA4-4DF4-8F7B-E84B39D5E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16632"/>
            <a:ext cx="6766520" cy="65050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Урок информатики в 9 классе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060848"/>
            <a:ext cx="6400800" cy="17526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1"/>
                </a:solidFill>
              </a:rPr>
              <a:t>«Оформление сайта»</a:t>
            </a:r>
            <a:endParaRPr lang="ru-RU" sz="4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31640" y="116632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Оформление сайта</a:t>
            </a:r>
            <a:endParaRPr lang="ru-RU" sz="4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Рисунок 6" descr="1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196752"/>
            <a:ext cx="5798262" cy="4113096"/>
          </a:xfrm>
          <a:prstGeom prst="rect">
            <a:avLst/>
          </a:prstGeom>
        </p:spPr>
      </p:pic>
      <p:pic>
        <p:nvPicPr>
          <p:cNvPr id="8" name="Рисунок 7" descr="lesnoiportal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124744"/>
            <a:ext cx="5904656" cy="4608511"/>
          </a:xfrm>
          <a:prstGeom prst="rect">
            <a:avLst/>
          </a:prstGeom>
        </p:spPr>
      </p:pic>
      <p:pic>
        <p:nvPicPr>
          <p:cNvPr id="10" name="Рисунок 9" descr="video-yes-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1124744"/>
            <a:ext cx="5904656" cy="4680520"/>
          </a:xfrm>
          <a:prstGeom prst="rect">
            <a:avLst/>
          </a:prstGeom>
        </p:spPr>
      </p:pic>
      <p:pic>
        <p:nvPicPr>
          <p:cNvPr id="11" name="Рисунок 10" descr="well-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1" y="1052737"/>
            <a:ext cx="5976665" cy="468051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6192688" cy="994122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Оформление сайта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 descr="http://sitenn.ru/file/portfolio/2574/school102.ru-4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196752"/>
            <a:ext cx="468052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kobd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3" y="1196752"/>
            <a:ext cx="5328591" cy="4582588"/>
          </a:xfrm>
          <a:prstGeom prst="rect">
            <a:avLst/>
          </a:prstGeom>
        </p:spPr>
      </p:pic>
      <p:pic>
        <p:nvPicPr>
          <p:cNvPr id="5" name="Рисунок 4" descr="ecology-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1052736"/>
            <a:ext cx="5472608" cy="4706442"/>
          </a:xfrm>
          <a:prstGeom prst="rect">
            <a:avLst/>
          </a:prstGeom>
        </p:spPr>
      </p:pic>
      <p:pic>
        <p:nvPicPr>
          <p:cNvPr id="7" name="Рисунок 6" descr="kniitmu-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9552" y="1052737"/>
            <a:ext cx="5544616" cy="4768369"/>
          </a:xfrm>
          <a:prstGeom prst="rect">
            <a:avLst/>
          </a:prstGeom>
        </p:spPr>
      </p:pic>
      <p:pic>
        <p:nvPicPr>
          <p:cNvPr id="8" name="Рисунок 7" descr="svadba-kostjum-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3" y="1052736"/>
            <a:ext cx="5544616" cy="46479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6552728" cy="922114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Оформление сайта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59632" y="1268760"/>
            <a:ext cx="5688632" cy="43924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484784"/>
            <a:ext cx="4536504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3928" y="1556792"/>
            <a:ext cx="2304256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Название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сайта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91880" y="2420888"/>
            <a:ext cx="2952328" cy="28083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Поле  ввода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информации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67944" y="2564904"/>
            <a:ext cx="1872208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Название  страницы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63688" y="2564904"/>
            <a:ext cx="1440160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63688" y="3140968"/>
            <a:ext cx="1440160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3717032"/>
            <a:ext cx="1440160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63688" y="4293096"/>
            <a:ext cx="1440160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411760" y="5301208"/>
            <a:ext cx="3528392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556792"/>
            <a:ext cx="98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Графика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256490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Меню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450912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Фон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5301208"/>
            <a:ext cx="1396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Координаты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915816" y="648866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Примерный шаблон страницы сайта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971600" y="1772816"/>
            <a:ext cx="144016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755576" y="2708920"/>
            <a:ext cx="1584176" cy="40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11560" y="4725144"/>
            <a:ext cx="165618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7" idx="3"/>
          </p:cNvCxnSpPr>
          <p:nvPr/>
        </p:nvCxnSpPr>
        <p:spPr>
          <a:xfrm>
            <a:off x="1396536" y="5485874"/>
            <a:ext cx="1447272" cy="313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35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500"/>
                            </p:stCondLst>
                            <p:childTnLst>
                              <p:par>
                                <p:cTn id="56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000"/>
                            </p:stCondLst>
                            <p:childTnLst>
                              <p:par>
                                <p:cTn id="78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000"/>
                            </p:stCondLst>
                            <p:childTnLst>
                              <p:par>
                                <p:cTn id="84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3500"/>
                            </p:stCondLst>
                            <p:childTnLst>
                              <p:par>
                                <p:cTn id="95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PRING_QUIZ_SHAPE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>
              <a:scrgbClr r="0" g="0" b="0">
                <a:alpha val="0"/>
              </a:sc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ISPRING_QUIZ_SHAPE1" descr="quizscreen_22673263.pn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9089" y="1330452"/>
            <a:ext cx="5930900" cy="4445000"/>
          </a:xfrm>
          <a:prstGeom prst="rect">
            <a:avLst/>
          </a:prstGeom>
          <a:effectLst>
            <a:innerShdw>
              <a:scrgbClr r="0" g="0" b="0">
                <a:alpha val="0"/>
              </a:scrgbClr>
            </a:innerShdw>
          </a:effectLst>
        </p:spPr>
      </p:pic>
      <p:sp>
        <p:nvSpPr>
          <p:cNvPr id="6" name="ISPRING_QUIZ_SHAPE2"/>
          <p:cNvSpPr txBox="1"/>
          <p:nvPr/>
        </p:nvSpPr>
        <p:spPr>
          <a:xfrm>
            <a:off x="548640" y="480059"/>
            <a:ext cx="8046719" cy="630942"/>
          </a:xfrm>
          <a:prstGeom prst="rect">
            <a:avLst/>
          </a:prstGeom>
          <a:noFill/>
          <a:effectLst>
            <a:innerShdw>
              <a:scrgbClr r="0" g="0" b="0">
                <a:alpha val="0"/>
              </a:scrgbClr>
            </a:innerShdw>
          </a:effectLst>
        </p:spPr>
        <p:txBody>
          <a:bodyPr vert="horz" rtlCol="0">
            <a:spAutoFit/>
          </a:bodyPr>
          <a:lstStyle/>
          <a:p>
            <a:pPr algn="ctr"/>
            <a:r>
              <a:rPr lang="ru-RU" sz="3500" b="1" smtClean="0">
                <a:solidFill>
                  <a:srgbClr val="FF9023"/>
                </a:solidFill>
                <a:effectLst/>
                <a:latin typeface="Tahoma"/>
              </a:rPr>
              <a:t>Тест</a:t>
            </a:r>
            <a:endParaRPr lang="ru-RU" sz="3500" b="1">
              <a:solidFill>
                <a:srgbClr val="FF9023"/>
              </a:solidFill>
              <a:effectLst/>
              <a:latin typeface="Tahoma"/>
            </a:endParaRPr>
          </a:p>
        </p:txBody>
      </p:sp>
      <p:sp>
        <p:nvSpPr>
          <p:cNvPr id="7" name="ISPRING_QUIZ_SHAPE3"/>
          <p:cNvSpPr txBox="1"/>
          <p:nvPr/>
        </p:nvSpPr>
        <p:spPr>
          <a:xfrm>
            <a:off x="548640" y="5966459"/>
            <a:ext cx="8046719" cy="307777"/>
          </a:xfrm>
          <a:prstGeom prst="rect">
            <a:avLst/>
          </a:prstGeom>
          <a:noFill/>
          <a:effectLst>
            <a:innerShdw>
              <a:scrgbClr r="0" g="0" b="0">
                <a:alpha val="0"/>
              </a:scrgbClr>
            </a:innerShdw>
          </a:effectLst>
        </p:spPr>
        <p:txBody>
          <a:bodyPr vert="horz" rtlCol="0">
            <a:spAutoFit/>
          </a:bodyPr>
          <a:lstStyle/>
          <a:p>
            <a:pPr algn="ctr"/>
            <a:r>
              <a:rPr lang="ru-RU" sz="1400" smtClean="0">
                <a:solidFill>
                  <a:srgbClr val="323232"/>
                </a:solidFill>
                <a:effectLst/>
                <a:latin typeface="Tahoma"/>
              </a:rPr>
              <a:t>Щелкните кнопку      </a:t>
            </a:r>
            <a:r>
              <a:rPr lang="ru-RU" sz="1400" b="1" smtClean="0">
                <a:solidFill>
                  <a:srgbClr val="323232"/>
                </a:solidFill>
                <a:effectLst/>
                <a:latin typeface="Tahoma"/>
              </a:rPr>
              <a:t>Тест</a:t>
            </a:r>
            <a:r>
              <a:rPr lang="ru-RU" sz="1400" smtClean="0">
                <a:solidFill>
                  <a:srgbClr val="323232"/>
                </a:solidFill>
                <a:effectLst/>
                <a:latin typeface="Tahoma"/>
              </a:rPr>
              <a:t> для редактирования этого теста</a:t>
            </a:r>
            <a:endParaRPr lang="ru-RU" sz="1400">
              <a:solidFill>
                <a:srgbClr val="323232"/>
              </a:solidFill>
              <a:effectLst/>
              <a:latin typeface="Tahoma"/>
            </a:endParaRPr>
          </a:p>
        </p:txBody>
      </p:sp>
      <p:pic>
        <p:nvPicPr>
          <p:cNvPr id="8" name="ISPRING_QUIZ_SHAPE4" descr="ispic22673310.pn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29500" y="6012179"/>
            <a:ext cx="213359" cy="213359"/>
          </a:xfrm>
          <a:prstGeom prst="rect">
            <a:avLst/>
          </a:prstGeom>
          <a:effectLst>
            <a:innerShdw>
              <a:scrgbClr r="0" g="0" b="0">
                <a:alpha val="0"/>
              </a:scrgbClr>
            </a:innerShdw>
          </a:effec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PATH" val="C:\Users\Пользователь\Documents\Оформление сайта\Оформление сайта.pptx"/>
  <p:tag name="ISPRING_PROJECT_FOLDER_UPDATED" val="1"/>
  <p:tag name="ISPRING_PLAYERS_CUSTOMIZATION" val="UEsDBBQAAgAIAJCZJUX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BAgAAFAACAAgAkJklRc6CCTfsAgAAiAgAABQAAAAAAAAAAQAAAAAAAAAAAHVuaXZlcnNhbC9wbGF5ZXIueG1sUEsFBgAAAAABAAEAQgAAAB4DAAAAAA=="/>
  <p:tag name="ISPRING_PRESENTATION_TITLE" val="Оформление сайта"/>
  <p:tag name="ISPRING_ULTRA_SCORM_COURSE_ID" val="0378E3D8-DC7E-4D97-A149-93D61EFB8373"/>
  <p:tag name="ISPRING_SCORM_RATE_SLIDES" val="1"/>
  <p:tag name="ISPRING_SCORM_RATE_QUIZZES" val="0"/>
  <p:tag name="ISPRING_SCORM_PASSING_SCORE" val="100.0000000000"/>
  <p:tag name="ISPRINGONLINEFOLDERID" val="0"/>
  <p:tag name="ISPRINGONLINEFOLDERPATH" val="Каталог"/>
  <p:tag name="ISPRINGCLOUDFOLDERID" val="0"/>
  <p:tag name="ISPRINGCLOUDFOLDERPATH" val="Каталог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UUID" val="{7D352087-7D41-427C-A82C-B9AB27426D03}"/>
  <p:tag name="ISPRING_RESOURCE_FOLDER" val="C:\Users\Пользователь\Documents\Оформление сайта\Оформление сайта\"/>
  <p:tag name="ISPRING_RESOURCE_PATHS_HASH_PRESENTER" val="cc75c543f64a1535426e08d14292b5fa6f2e8be"/>
  <p:tag name="ISPRING_PRESENTATION_INFO" val="&lt;?xml version=&quot;1.0&quot; encoding=&quot;UTF-8&quot; standalone=&quot;no&quot; ?&gt;&#10;&lt;presentation&gt;&#10;&#10;  &lt;slides&gt;&#10;    &lt;slide duration=&quot;5000&quot; id=&quot;{FEB6DCF0-8AF8-46E9-B05B-0E2EAF069003}&quot; pptId=&quot;256&quot; transitionDuration=&quot;0&quot;/&gt;&#10;    &lt;slide duration=&quot;68639&quot; id=&quot;{7EE75141-9B44-46EB-92C4-27EF9B9EC628}&quot; pptId=&quot;257&quot; transitionDuration=&quot;0&quot;/&gt;&#10;    &lt;slide duration=&quot;62221&quot; id=&quot;{578A50C4-6E91-4FCD-9C45-4C7B28127969}&quot; pptId=&quot;258&quot; transitionDuration=&quot;0&quot;/&gt;&#10;    &lt;slide duration=&quot;72185&quot; id=&quot;{9E798FD0-0D95-4F3A-AE5E-CBB396434FCB}&quot; pptId=&quot;259&quot; transitionDuration=&quot;0&quot;/&gt;&#10;    &lt;slide duration=&quot;5000&quot; id=&quot;{83DB45D1-D9C9-44DC-A139-E7237C836726}&quot; pptId=&quot;260&quot; transitionDuration=&quot;0&quot;/&gt;&#10;  &lt;/slides&gt;&#10;&#10;  &lt;narration&gt;&#10;    &lt;videoTracks&gt;&#10;      &lt;videoTrack duration=&quot;65999&quot; muted=&quot;false&quot; slideId=&quot;{7EE75141-9B44-46EB-92C4-27EF9B9EC628}&quot; startTime=&quot;0&quot; stepIndex=&quot;0&quot; volume=&quot;1&quot;&gt;&#10;        &lt;file modifyTime=&quot;2014-11-05T11:05:54&quot; size=&quot;192854904&quot;&gt;&#10;          &lt;path full=&quot;C:\Users\Пользователь\Documents\Оформление сайта\Оформление сайта\video\video1.mkv&quot; relative=&quot;Оформление сайта\video\video1.mkv&quot; resource=&quot;video1.mkv&quot;/&gt;&#10;        &lt;/file&gt;&#10;        &lt;video height=&quot;480&quot; width=&quot;640&quot;/&gt;&#10;        &lt;audio channels=&quot;2&quot; sampleRate=&quot;44100&quot;/&gt;&#10;      &lt;/videoTrack&gt;&#10;      &lt;videoTrack duration=&quot;61599&quot; muted=&quot;false&quot; slideId=&quot;{578A50C4-6E91-4FCD-9C45-4C7B28127969}&quot; startTime=&quot;0&quot; stepIndex=&quot;0&quot; volume=&quot;1&quot;&gt;&#10;        &lt;file modifyTime=&quot;2014-11-05T11:06:18&quot; size=&quot;70784329&quot;&gt;&#10;          &lt;path full=&quot;C:\Users\Пользователь\Documents\Оформление сайта\Оформление сайта\video\video2.mkv&quot; relative=&quot;Оформление сайта\video\video2.mkv&quot; resource=&quot;video2.mkv&quot;/&gt;&#10;        &lt;/file&gt;&#10;        &lt;video height=&quot;480&quot; width=&quot;640&quot;/&gt;&#10;        &lt;audio channels=&quot;2&quot; sampleRate=&quot;44100&quot;/&gt;&#10;      &lt;/videoTrack&gt;&#10;    &lt;/videoTracks&gt;&#10;  &lt;/narration&gt;&#10;&#10;&lt;/presentation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" val="{FEB6DCF0-8AF8-46E9-B05B-0E2EAF06900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8.639"/>
  <p:tag name="ISPRING_SLIDE_ID" val="{7EE75141-9B44-46EB-92C4-27EF9B9EC62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2.221"/>
  <p:tag name="ISPRING_SLIDE_ID" val="{578A50C4-6E91-4FCD-9C45-4C7B28127969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72.185"/>
  <p:tag name="ISPRING_SLIDE_ID" val="{9E798FD0-0D95-4F3A-AE5E-CBB396434FCB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QUIZ_SHAPES_ADDED" val="1"/>
  <p:tag name="ISPRING_RESOURCE_QUIZ" val="quiz1.quiz"/>
  <p:tag name="GENSWF_ADVANCE_TIME" val="5"/>
  <p:tag name="ISPRING_CUSTOM_TIMING_USED" val="1"/>
  <p:tag name="ISPRING_QUIZ_FULL_PATH" val="C:\Users\Пользователь\Documents\Оформление сайта\Оформление сайта\quiz\quiz1.quiz"/>
  <p:tag name="ISPRING_QUIZ_RELATIVE_PATH" val="Оформление сайта\quiz\quiz1.quiz"/>
  <p:tag name="ISPRING_SLIDE_ID" val="{83DB45D1-D9C9-44DC-A139-E7237C836726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43</Words>
  <Application>Microsoft Office PowerPoint</Application>
  <PresentationFormat>Экран (4:3)</PresentationFormat>
  <Paragraphs>21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Урок информатики в 9 классе</vt:lpstr>
      <vt:lpstr>Слайд 2</vt:lpstr>
      <vt:lpstr>Оформление сайта</vt:lpstr>
      <vt:lpstr>Оформление сайта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сайта</dc:title>
  <dc:creator>Пользователь</dc:creator>
  <cp:lastModifiedBy>Ноутбук</cp:lastModifiedBy>
  <cp:revision>72</cp:revision>
  <dcterms:created xsi:type="dcterms:W3CDTF">2014-10-19T04:52:09Z</dcterms:created>
  <dcterms:modified xsi:type="dcterms:W3CDTF">2016-09-29T19:47:01Z</dcterms:modified>
</cp:coreProperties>
</file>